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569B-3981-469F-8C0B-25FFC83C94FA}" type="datetimeFigureOut">
              <a:rPr lang="zh-CN" altLang="en-US" smtClean="0"/>
              <a:pPr/>
              <a:t>2020-4-1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BFB0-BC63-4DC1-9727-86DA2A9F2F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298" y="714356"/>
            <a:ext cx="7562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2019</a:t>
            </a:r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年度综合所得</a:t>
            </a:r>
            <a:endParaRPr lang="en-US" altLang="zh-CN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年度汇算申报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0"/>
            <a:ext cx="3429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3299" y="642918"/>
            <a:ext cx="370438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如果有应退税额，提交申报后可以申请退税，绑定银行卡后，即可退税。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mexport15857081613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3429000" cy="6858000"/>
          </a:xfrm>
          <a:prstGeom prst="rect">
            <a:avLst/>
          </a:prstGeom>
        </p:spPr>
      </p:pic>
      <p:pic>
        <p:nvPicPr>
          <p:cNvPr id="3" name="图片 2" descr="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0"/>
            <a:ext cx="3429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3429000" cy="6858000"/>
          </a:xfrm>
          <a:prstGeom prst="rect">
            <a:avLst/>
          </a:prstGeom>
        </p:spPr>
      </p:pic>
      <p:pic>
        <p:nvPicPr>
          <p:cNvPr id="3" name="图片 2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0"/>
            <a:ext cx="329184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3429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3299" y="571480"/>
            <a:ext cx="34900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提交申请，完成申报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298" y="1000108"/>
            <a:ext cx="78477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zh-CN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ea"/>
            </a:endParaRPr>
          </a:p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ea"/>
              </a:rPr>
              <a:t>税务局</a:t>
            </a:r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ea"/>
              </a:rPr>
              <a:t>热线咨询电话：</a:t>
            </a:r>
            <a:endParaRPr lang="en-US" altLang="zh-CN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ea"/>
            </a:endParaRPr>
          </a:p>
          <a:p>
            <a:pPr algn="ctr"/>
            <a:r>
              <a:rPr lang="en-US" altLang="zh-CN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ea"/>
              </a:rPr>
              <a:t>12366</a:t>
            </a:r>
          </a:p>
          <a:p>
            <a:pPr algn="ctr"/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ea"/>
              </a:rPr>
              <a:t>   96888722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shot_20200329_164757_cn.gov.tax.it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286380" y="0"/>
            <a:ext cx="3165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653299" y="714356"/>
            <a:ext cx="406157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ea"/>
              </a:rPr>
              <a:t>一、</a:t>
            </a:r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ea"/>
              </a:rPr>
              <a:t>2019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ea"/>
              </a:rPr>
              <a:t>年度综合所得年度汇算申报一般流程：</a:t>
            </a:r>
            <a:endParaRPr lang="en-US" altLang="zh-CN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ea"/>
            </a:endParaRPr>
          </a:p>
          <a:p>
            <a:endParaRPr lang="en-US" altLang="zh-CN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ea"/>
            </a:endParaRPr>
          </a:p>
          <a:p>
            <a:endParaRPr lang="en-US" altLang="zh-CN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ea"/>
            </a:endParaRPr>
          </a:p>
          <a:p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ea"/>
              </a:rPr>
              <a:t>首先，进入个人所得税</a:t>
            </a:r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ea"/>
              </a:rPr>
              <a:t>APP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ea"/>
              </a:rPr>
              <a:t>首页，点击“综合所得年度汇算”进入</a:t>
            </a:r>
            <a:endParaRPr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0"/>
            <a:ext cx="31652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3299" y="928670"/>
            <a:ext cx="406157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、年度综合所得收入额不超过</a:t>
            </a:r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万元且已经预缴税款的，可以通过“简易申报”办理。不满足简易申报办理条件的选择右上角“切换标准申报”</a:t>
            </a:r>
            <a:endParaRPr lang="en-US" altLang="zh-CN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、注意简易申报办理截止时间为</a:t>
            </a:r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月</a:t>
            </a:r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31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日。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1652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3299" y="857233"/>
            <a:ext cx="32043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、简易申报如核对无误，直接提交申报。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1652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3299" y="1071546"/>
            <a:ext cx="34900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“标准申报”相关步骤：</a:t>
            </a:r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、选择“使用已申报数据填写”。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0"/>
            <a:ext cx="31652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5786" y="785794"/>
            <a:ext cx="371477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注意：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需要申报</a:t>
            </a:r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2019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年大病医疗专项附加扣除的可以提前在“专项附加扣除填报”模块中填写信息。如果</a:t>
            </a:r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2019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年有尚未申报的其他专项附加扣除项目，也可以现在补充申报。</a:t>
            </a:r>
            <a:endParaRPr lang="en-US" altLang="zh-CN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0"/>
            <a:ext cx="3165231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3299" y="642918"/>
            <a:ext cx="349007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注意：工资薪金申报时已经扣除了三险一金等相关代扣款，所以“专项扣除”模块中三险一金无数据为正常情况。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0"/>
            <a:ext cx="316523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3299" y="714356"/>
            <a:ext cx="449020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注意：“其他扣除项目”模块中，商业健康险、税延养老保险等必须有税优识别码的才能申报抵扣，保险产品会标注。没有标注税优的不能扣。每月上限</a:t>
            </a:r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200</a:t>
            </a:r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元。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0"/>
            <a:ext cx="31652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3299" y="928670"/>
            <a:ext cx="31328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、各项信息确认无误后，提交申报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279</Words>
  <Application>Microsoft Office PowerPoint</Application>
  <PresentationFormat>全屏显示(4:3)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39</cp:revision>
  <dcterms:created xsi:type="dcterms:W3CDTF">2020-03-31T13:10:08Z</dcterms:created>
  <dcterms:modified xsi:type="dcterms:W3CDTF">2020-04-01T08:06:45Z</dcterms:modified>
</cp:coreProperties>
</file>